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64" r:id="rId5"/>
    <p:sldId id="266" r:id="rId6"/>
    <p:sldId id="261" r:id="rId7"/>
    <p:sldId id="262" r:id="rId8"/>
    <p:sldId id="263" r:id="rId9"/>
    <p:sldId id="269" r:id="rId10"/>
    <p:sldId id="270" r:id="rId11"/>
    <p:sldId id="271" r:id="rId12"/>
    <p:sldId id="267" r:id="rId13"/>
    <p:sldId id="272" r:id="rId14"/>
    <p:sldId id="273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72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2081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8996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50265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795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9686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00673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9064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748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726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8014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3170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4E3C69-0AA3-4A85-950E-47BCDD123C9D}" type="datetimeFigureOut">
              <a:rPr kumimoji="1" lang="ja-JP" altLang="en-US" smtClean="0"/>
              <a:t>2018/12/14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6950E-C079-48C6-9830-8E062BA074D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2284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68645">
            <a:off x="903320" y="1118270"/>
            <a:ext cx="545904" cy="68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9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68645">
            <a:off x="6145020" y="4894509"/>
            <a:ext cx="545904" cy="68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33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264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84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323" y="117987"/>
            <a:ext cx="3475703" cy="3475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94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62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34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625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928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26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68645">
            <a:off x="6150628" y="2804392"/>
            <a:ext cx="545904" cy="687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84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40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円/楕円 2"/>
          <p:cNvSpPr/>
          <p:nvPr/>
        </p:nvSpPr>
        <p:spPr>
          <a:xfrm>
            <a:off x="5640947" y="4726547"/>
            <a:ext cx="1326524" cy="746974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/>
          <p:cNvSpPr/>
          <p:nvPr/>
        </p:nvSpPr>
        <p:spPr>
          <a:xfrm>
            <a:off x="5548648" y="834981"/>
            <a:ext cx="1326524" cy="746974"/>
          </a:xfrm>
          <a:prstGeom prst="ellipse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022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0</Words>
  <Application>Microsoft Office PowerPoint</Application>
  <PresentationFormat>ワイド画面</PresentationFormat>
  <Paragraphs>0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9" baseType="lpstr">
      <vt:lpstr>ＭＳ Ｐゴシック</vt:lpstr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井筒 翔太</dc:creator>
  <cp:lastModifiedBy>井筒 翔太</cp:lastModifiedBy>
  <cp:revision>9</cp:revision>
  <dcterms:created xsi:type="dcterms:W3CDTF">2018-12-14T07:13:09Z</dcterms:created>
  <dcterms:modified xsi:type="dcterms:W3CDTF">2018-12-14T10:18:48Z</dcterms:modified>
</cp:coreProperties>
</file>

<file path=docProps/thumbnail.jpeg>
</file>